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3"/>
  </p:notesMasterIdLst>
  <p:handoutMasterIdLst>
    <p:handoutMasterId r:id="rId44"/>
  </p:handoutMasterIdLst>
  <p:sldIdLst>
    <p:sldId id="256" r:id="rId3"/>
    <p:sldId id="362" r:id="rId4"/>
    <p:sldId id="316" r:id="rId5"/>
    <p:sldId id="317" r:id="rId6"/>
    <p:sldId id="318" r:id="rId7"/>
    <p:sldId id="321" r:id="rId8"/>
    <p:sldId id="357" r:id="rId9"/>
    <p:sldId id="323" r:id="rId10"/>
    <p:sldId id="324" r:id="rId11"/>
    <p:sldId id="325" r:id="rId12"/>
    <p:sldId id="326" r:id="rId13"/>
    <p:sldId id="348" r:id="rId14"/>
    <p:sldId id="356" r:id="rId15"/>
    <p:sldId id="358" r:id="rId16"/>
    <p:sldId id="328" r:id="rId17"/>
    <p:sldId id="360" r:id="rId18"/>
    <p:sldId id="341" r:id="rId19"/>
    <p:sldId id="361" r:id="rId20"/>
    <p:sldId id="363" r:id="rId21"/>
    <p:sldId id="340" r:id="rId22"/>
    <p:sldId id="352" r:id="rId23"/>
    <p:sldId id="350" r:id="rId24"/>
    <p:sldId id="334" r:id="rId25"/>
    <p:sldId id="335" r:id="rId26"/>
    <p:sldId id="336" r:id="rId27"/>
    <p:sldId id="354" r:id="rId28"/>
    <p:sldId id="338" r:id="rId29"/>
    <p:sldId id="351" r:id="rId30"/>
    <p:sldId id="359" r:id="rId31"/>
    <p:sldId id="313" r:id="rId32"/>
    <p:sldId id="314" r:id="rId33"/>
    <p:sldId id="345" r:id="rId34"/>
    <p:sldId id="339" r:id="rId35"/>
    <p:sldId id="329" r:id="rId36"/>
    <p:sldId id="353" r:id="rId37"/>
    <p:sldId id="343" r:id="rId38"/>
    <p:sldId id="346" r:id="rId39"/>
    <p:sldId id="342" r:id="rId40"/>
    <p:sldId id="347" r:id="rId41"/>
    <p:sldId id="35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16"/>
            <p14:sldId id="317"/>
            <p14:sldId id="318"/>
            <p14:sldId id="321"/>
            <p14:sldId id="357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48"/>
            <p14:sldId id="356"/>
            <p14:sldId id="358"/>
            <p14:sldId id="328"/>
            <p14:sldId id="360"/>
            <p14:sldId id="341"/>
            <p14:sldId id="361"/>
            <p14:sldId id="363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</p14:sldIdLst>
        </p14:section>
        <p14:section name="Hidden" id="{FCB711A0-DC27-4674-80F4-C1CB45E584A3}">
          <p14:sldIdLst>
            <p14:sldId id="351"/>
            <p14:sldId id="359"/>
            <p14:sldId id="313"/>
            <p14:sldId id="314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320B"/>
    <a:srgbClr val="2E8AA2"/>
    <a:srgbClr val="00A6D6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25/05/2020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25/05/2020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25/05/2020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1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10.png"/><Relationship Id="rId3" Type="http://schemas.openxmlformats.org/officeDocument/2006/relationships/image" Target="../media/image551.png"/><Relationship Id="rId7" Type="http://schemas.openxmlformats.org/officeDocument/2006/relationships/image" Target="../media/image61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11" Type="http://schemas.openxmlformats.org/officeDocument/2006/relationships/image" Target="../media/image520.png"/><Relationship Id="rId5" Type="http://schemas.openxmlformats.org/officeDocument/2006/relationships/image" Target="../media/image59.png"/><Relationship Id="rId15" Type="http://schemas.openxmlformats.org/officeDocument/2006/relationships/image" Target="../media/image63.png"/><Relationship Id="rId10" Type="http://schemas.openxmlformats.org/officeDocument/2006/relationships/image" Target="../media/image510.png"/><Relationship Id="rId4" Type="http://schemas.openxmlformats.org/officeDocument/2006/relationships/image" Target="../media/image58.png"/><Relationship Id="rId9" Type="http://schemas.openxmlformats.org/officeDocument/2006/relationships/image" Target="../media/image500.png"/><Relationship Id="rId14" Type="http://schemas.openxmlformats.org/officeDocument/2006/relationships/image" Target="../media/image6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60.png"/><Relationship Id="rId3" Type="http://schemas.openxmlformats.org/officeDocument/2006/relationships/image" Target="../media/image440.png"/><Relationship Id="rId7" Type="http://schemas.openxmlformats.org/officeDocument/2006/relationships/image" Target="../media/image67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11" Type="http://schemas.openxmlformats.org/officeDocument/2006/relationships/image" Target="../media/image640.png"/><Relationship Id="rId5" Type="http://schemas.openxmlformats.org/officeDocument/2006/relationships/image" Target="../media/image65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58.png"/><Relationship Id="rId9" Type="http://schemas.openxmlformats.org/officeDocument/2006/relationships/image" Target="../media/image69.png"/><Relationship Id="rId14" Type="http://schemas.openxmlformats.org/officeDocument/2006/relationships/image" Target="../media/image5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1.png"/><Relationship Id="rId21" Type="http://schemas.openxmlformats.org/officeDocument/2006/relationships/image" Target="../media/image210.png"/><Relationship Id="rId7" Type="http://schemas.openxmlformats.org/officeDocument/2006/relationships/image" Target="../media/image75.png"/><Relationship Id="rId12" Type="http://schemas.openxmlformats.org/officeDocument/2006/relationships/image" Target="../media/image130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3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23" Type="http://schemas.openxmlformats.org/officeDocument/2006/relationships/image" Target="../media/image230.png"/><Relationship Id="rId10" Type="http://schemas.openxmlformats.org/officeDocument/2006/relationships/image" Target="../media/image78.png"/><Relationship Id="rId19" Type="http://schemas.openxmlformats.org/officeDocument/2006/relationships/image" Target="../media/image180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Relationship Id="rId22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 </a:t>
            </a:r>
            <a:r>
              <a:rPr lang="en-GB" noProof="0" dirty="0"/>
              <a:t>using </a:t>
            </a:r>
            <a:r>
              <a:rPr lang="en-GB" noProof="0" dirty="0">
                <a:solidFill>
                  <a:srgbClr val="C00000"/>
                </a:solidFill>
              </a:rPr>
              <a:t>schedule abstraction graph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JLFP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18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>
                <a:solidFill>
                  <a:srgbClr val="D6320B"/>
                </a:solidFill>
              </a:rPr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0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Correctness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1"/>
          </a:xfrm>
        </p:spPr>
      </p:pic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1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042277"/>
                  </p:ext>
                </p:extLst>
              </p:nvPr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042277"/>
                  </p:ext>
                </p:extLst>
              </p:nvPr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22003"/>
                  </p:ext>
                </p:extLst>
              </p:nvPr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22003"/>
                  </p:ext>
                </p:extLst>
              </p:nvPr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Reservation-based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defined, but</a:t>
            </a:r>
          </a:p>
          <a:p>
            <a:pPr lvl="1"/>
            <a:r>
              <a:rPr lang="en-GB" dirty="0"/>
              <a:t>It is still too pessimistic</a:t>
            </a:r>
          </a:p>
          <a:p>
            <a:pPr lvl="1"/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  <a:p>
            <a:r>
              <a:rPr lang="en-150" dirty="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2384</Words>
  <Application>Microsoft Office PowerPoint</Application>
  <PresentationFormat>Widescreen</PresentationFormat>
  <Paragraphs>764</Paragraphs>
  <Slides>40</Slides>
  <Notes>23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Real-Time systems</vt:lpstr>
      <vt:lpstr>What is gang?</vt:lpstr>
      <vt:lpstr>Why gang?</vt:lpstr>
      <vt:lpstr>Why gang?</vt:lpstr>
      <vt:lpstr>Types of gang</vt:lpstr>
      <vt:lpstr>Previous work</vt:lpstr>
      <vt:lpstr>Bundled scheduling  vs Limited-Preemptive</vt:lpstr>
      <vt:lpstr>Bundled scheduling  vs Limited-Preemptive</vt:lpstr>
      <vt:lpstr>Our work</vt:lpstr>
      <vt:lpstr>Project goals</vt:lpstr>
      <vt:lpstr>Scheduling analysis state of the art </vt:lpstr>
      <vt:lpstr>Schedule abstraction graph</vt:lpstr>
      <vt:lpstr>SAG for gang tasks</vt:lpstr>
      <vt:lpstr>How does JLFP work with gang?</vt:lpstr>
      <vt:lpstr>How does JLFP work with gang?</vt:lpstr>
      <vt:lpstr>SAG analysis changes for gang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New Scheduler</vt:lpstr>
      <vt:lpstr>Results JLFP vs new scheduler</vt:lpstr>
      <vt:lpstr>Conclusions</vt:lpstr>
      <vt:lpstr>SAG evaluation</vt:lpstr>
      <vt:lpstr>Colours</vt:lpstr>
      <vt:lpstr>Scheduling Analysis </vt:lpstr>
      <vt:lpstr>How does SAG work?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155</cp:revision>
  <dcterms:created xsi:type="dcterms:W3CDTF">2020-05-19T11:12:13Z</dcterms:created>
  <dcterms:modified xsi:type="dcterms:W3CDTF">2020-05-25T11:26:01Z</dcterms:modified>
</cp:coreProperties>
</file>